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01562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02 тамыз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жаңбырлы күн, найзағай. Солтүстік-шығыстан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9-14 м/с </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15-17, күндіз 24-26 </a:t>
            </a:r>
            <a:r>
              <a:rPr lang="kk-KZ" sz="1200" dirty="0" smtClean="0">
                <a:latin typeface="Times New Roman" panose="02020603050405020304" pitchFamily="18" charset="0"/>
                <a:cs typeface="Times New Roman" panose="02020603050405020304" pitchFamily="18" charset="0"/>
              </a:rPr>
              <a:t>градус жылы.</a:t>
            </a:r>
          </a:p>
          <a:p>
            <a:pPr lvl="0" algn="ctr"/>
            <a:r>
              <a:rPr lang="kk-KZ" sz="1200" b="1" dirty="0" smtClean="0">
                <a:latin typeface="Times New Roman" panose="02020603050405020304" pitchFamily="18" charset="0"/>
                <a:cs typeface="Times New Roman" panose="02020603050405020304" pitchFamily="18" charset="0"/>
              </a:rPr>
              <a:t>2022 жылғы 03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a:latin typeface="Times New Roman" panose="02020603050405020304" pitchFamily="18" charset="0"/>
                <a:cs typeface="Times New Roman" panose="02020603050405020304" pitchFamily="18" charset="0"/>
              </a:rPr>
              <a:t>. 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16-18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705050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8925" y="2350639"/>
            <a:ext cx="466139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0</a:t>
            </a:r>
            <a:r>
              <a:rPr lang="kk-KZ" sz="1200" dirty="0" smtClean="0">
                <a:solidFill>
                  <a:schemeClr val="tx1"/>
                </a:solidFill>
                <a:latin typeface="Times New Roman" panose="02020603050405020304" pitchFamily="18" charset="0"/>
                <a:cs typeface="Times New Roman" panose="02020603050405020304" pitchFamily="18" charset="0"/>
              </a:rPr>
              <a:t>1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14455</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2414</cp:revision>
  <cp:lastPrinted>2021-07-01T07:38:07Z</cp:lastPrinted>
  <dcterms:created xsi:type="dcterms:W3CDTF">2018-03-27T06:03:00Z</dcterms:created>
  <dcterms:modified xsi:type="dcterms:W3CDTF">2022-08-01T09:08:02Z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