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034583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200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latin typeface="Times New Roman" panose="02020603050405020304" pitchFamily="18" charset="0"/>
                <a:cs typeface="Times New Roman" panose="02020603050405020304" pitchFamily="18" charset="0"/>
              </a:rPr>
              <a:t>Таңертең және күндіз </a:t>
            </a:r>
            <a:r>
              <a:rPr lang="kk-KZ" sz="1200" dirty="0" smtClean="0">
                <a:latin typeface="Times New Roman" panose="02020603050405020304" pitchFamily="18" charset="0"/>
                <a:cs typeface="Times New Roman" panose="02020603050405020304" pitchFamily="18" charset="0"/>
              </a:rPr>
              <a:t>жаңбыр, найзағай. Солтүстік-батыстан  жел соғады, күші 9-14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24-26 градус жылы</a:t>
            </a:r>
            <a:r>
              <a:rPr lang="kk-KZ" sz="1200" dirty="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2022 жылғы 02 </a:t>
            </a:r>
            <a:r>
              <a:rPr lang="kk-KZ" sz="1200" b="1" dirty="0">
                <a:latin typeface="Times New Roman" panose="02020603050405020304" pitchFamily="18" charset="0"/>
                <a:cs typeface="Times New Roman" panose="02020603050405020304" pitchFamily="18" charset="0"/>
              </a:rPr>
              <a:t>қыркүйекте </a:t>
            </a:r>
          </a:p>
          <a:p>
            <a:pPr lvl="0" algn="ct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қыркүйекте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қыркүйекте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sz="1200" dirty="0">
                <a:latin typeface="Times New Roman" panose="02020603050405020304" pitchFamily="18" charset="0"/>
                <a:cs typeface="Times New Roman" panose="02020603050405020304" pitchFamily="18" charset="0"/>
              </a:rPr>
              <a:t>. </a:t>
            </a:r>
            <a:r>
              <a:rPr lang="kk-KZ" sz="1200">
                <a:latin typeface="Times New Roman" panose="02020603050405020304" pitchFamily="18" charset="0"/>
                <a:cs typeface="Times New Roman" panose="02020603050405020304" pitchFamily="18" charset="0"/>
              </a:rPr>
              <a:t>Солтүстік-шығыстан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6143" y="356316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38112" y="2368390"/>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31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01 </a:t>
            </a:r>
            <a:r>
              <a:rPr lang="ru-RU" sz="1200" dirty="0" err="1">
                <a:solidFill>
                  <a:schemeClr val="tx1"/>
                </a:solidFill>
                <a:latin typeface="Times New Roman" panose="02020603050405020304" pitchFamily="18" charset="0"/>
                <a:cs typeface="Times New Roman" panose="02020603050405020304"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14449</TotalTime>
  <Words>564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2412</cp:revision>
  <cp:lastPrinted>2021-07-01T07:38:07Z</cp:lastPrinted>
  <dcterms:created xsi:type="dcterms:W3CDTF">2018-03-27T06:03:00Z</dcterms:created>
  <dcterms:modified xsi:type="dcterms:W3CDTF">2022-07-31T09:40:46Z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