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-10" y="3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514219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01, ночью 02 августа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50727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июля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31июля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Малооблачно,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с переходом на юго-восточный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02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02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23-25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14985</TotalTime>
  <Words>598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2302</cp:revision>
  <cp:lastPrinted>2021-10-15T03:50:29Z</cp:lastPrinted>
  <dcterms:created xsi:type="dcterms:W3CDTF">2018-03-27T06:03:00Z</dcterms:created>
  <dcterms:modified xsi:type="dcterms:W3CDTF">2022-07-31T09:24:33Z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