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августа,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5783923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июля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Днем дождь, гроза. Ветер северо-восточный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15-17, днем 23-25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02 августа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Без осадков. Ветер северо-восточный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14-16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13154</TotalTime>
  <Words>593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2387</cp:revision>
  <cp:lastPrinted>2021-07-01T03:56:27Z</cp:lastPrinted>
  <dcterms:created xsi:type="dcterms:W3CDTF">2018-03-27T06:03:00Z</dcterms:created>
  <dcterms:modified xsi:type="dcterms:W3CDTF">2022-07-31T09:45:03Z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