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8" d="100"/>
          <a:sy n="68" d="100"/>
        </p:scale>
        <p:origin x="38" y="36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51043201"/>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31</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i="1" dirty="0">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31</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kern="1400" dirty="0">
                <a:solidFill>
                  <a:srgbClr val="000000"/>
                </a:solidFill>
                <a:latin typeface="Times New Roman" panose="02020603050405020304" pitchFamily="18" charset="0"/>
                <a:ea typeface="Times New Roman" panose="02020603050405020304" pitchFamily="18" charset="0"/>
              </a:rPr>
              <a:t>шілде</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141</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79998" y="160592"/>
            <a:ext cx="4681539" cy="2092881"/>
          </a:xfrm>
          <a:prstGeom prst="rect">
            <a:avLst/>
          </a:prstGeom>
        </p:spPr>
        <p:txBody>
          <a:bodyPr wrap="square" anchor="ctr">
            <a:spAutoFit/>
          </a:bodyPr>
          <a:lstStyle/>
          <a:p>
            <a:pPr algn="ctr"/>
            <a:r>
              <a:rPr lang="ru-RU" altLang="ru-RU" sz="1200" b="1" dirty="0">
                <a:latin typeface="Times New Roman" panose="02020603050405020304" pitchFamily="18" charset="0"/>
                <a:cs typeface="Times New Roman" panose="02020603050405020304" pitchFamily="18" charset="0"/>
              </a:rPr>
              <a:t>Павлодар қаласы бойынша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01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r>
              <a:rPr lang="ru-RU" altLang="ru-RU" sz="1200" b="1" dirty="0" err="1">
                <a:latin typeface="Times New Roman" panose="02020603050405020304" pitchFamily="18" charset="0"/>
                <a:cs typeface="Times New Roman" panose="02020603050405020304" pitchFamily="18" charset="0"/>
              </a:rPr>
              <a:t>ғ</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altLang="ru-RU" sz="1200" b="1" dirty="0">
                <a:latin typeface="Times New Roman" panose="02020603050405020304" pitchFamily="18" charset="0"/>
                <a:cs typeface="Times New Roman" panose="02020603050405020304" pitchFamily="18" charset="0"/>
              </a:rPr>
              <a:t>2022 ж. 31 </a:t>
            </a:r>
            <a:r>
              <a:rPr lang="ru-RU" altLang="ru-RU" sz="1200" b="1" dirty="0" err="1">
                <a:latin typeface="Times New Roman" panose="02020603050405020304" pitchFamily="18" charset="0"/>
                <a:cs typeface="Times New Roman" panose="02020603050405020304" pitchFamily="18" charset="0"/>
              </a:rPr>
              <a:t>шілдеден</a:t>
            </a:r>
            <a:r>
              <a:rPr lang="ru-RU" altLang="ru-RU" sz="1200" b="1" dirty="0">
                <a:latin typeface="Times New Roman" panose="02020603050405020304" pitchFamily="18" charset="0"/>
                <a:cs typeface="Times New Roman" panose="02020603050405020304" pitchFamily="18" charset="0"/>
              </a:rPr>
              <a:t> с. 21-ден.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01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 21-ге дейін </a:t>
            </a:r>
            <a:r>
              <a:rPr lang="kk-KZ" sz="1200" dirty="0">
                <a:latin typeface="Times New Roman" panose="02020603050405020304" pitchFamily="18" charset="0"/>
                <a:ea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Жаңбыр,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найзағай, бұршақ</a:t>
            </a:r>
            <a:r>
              <a:rPr lang="ru-RU"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Солтүстіқ</a:t>
            </a:r>
            <a:r>
              <a:rPr lang="kk-KZ" sz="1100" dirty="0">
                <a:latin typeface="Times New Roman" panose="02020603050405020304" pitchFamily="18" charset="0"/>
                <a:cs typeface="Times New Roman" panose="02020603050405020304" pitchFamily="18" charset="0"/>
              </a:rPr>
              <a:t>тен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н</a:t>
            </a:r>
            <a:r>
              <a:rPr lang="ru-RU" sz="1100" dirty="0">
                <a:latin typeface="Times New Roman" panose="02020603050405020304" pitchFamily="18" charset="0"/>
                <a:cs typeface="Times New Roman" panose="02020603050405020304" pitchFamily="18" charset="0"/>
              </a:rPr>
              <a:t>айзағай </a:t>
            </a:r>
            <a:r>
              <a:rPr lang="kk-KZ" sz="1100" dirty="0">
                <a:latin typeface="Times New Roman" panose="02020603050405020304" pitchFamily="18" charset="0"/>
                <a:cs typeface="Times New Roman" panose="02020603050405020304" pitchFamily="18" charset="0"/>
              </a:rPr>
              <a:t>кезінде 18 </a:t>
            </a:r>
            <a:r>
              <a:rPr lang="ru-RU" sz="1100" dirty="0">
                <a:solidFill>
                  <a:srgbClr val="000000"/>
                </a:solidFill>
                <a:latin typeface="Times New Roman" panose="02020603050405020304" pitchFamily="18" charset="0"/>
                <a:cs typeface="Times New Roman" panose="02020603050405020304" pitchFamily="18" charset="0"/>
              </a:rPr>
              <a:t>м/с.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түнде 16-18, күндіз 25-27 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02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r>
              <a:rPr lang="ru-RU" altLang="ru-RU" sz="1200" b="1" dirty="0" err="1">
                <a:latin typeface="Times New Roman" panose="02020603050405020304" pitchFamily="18" charset="0"/>
                <a:cs typeface="Times New Roman" panose="02020603050405020304" pitchFamily="18" charset="0"/>
              </a:rPr>
              <a:t>ғ</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01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21-ден 02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тамызда</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200" dirty="0">
                <a:latin typeface="Times New Roman" panose="02020603050405020304" pitchFamily="18" charset="0"/>
                <a:cs typeface="Times New Roman" panose="02020603050405020304" pitchFamily="18" charset="0"/>
              </a:rPr>
              <a:t>        Ж</a:t>
            </a:r>
            <a:r>
              <a:rPr lang="kk-KZ" sz="1100" dirty="0">
                <a:latin typeface="Times New Roman" panose="02020603050405020304" pitchFamily="18" charset="0"/>
                <a:cs typeface="Times New Roman" panose="02020603050405020304" pitchFamily="18" charset="0"/>
              </a:rPr>
              <a:t>ауын-шашынсыз</a:t>
            </a:r>
            <a:r>
              <a:rPr lang="ru-RU" sz="1100" dirty="0">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Тұман. Солтүстіктен</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14-16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47043" y="2132856"/>
            <a:ext cx="464502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01 </a:t>
            </a:r>
            <a:r>
              <a:rPr lang="kk-KZ" sz="1200" kern="1400" dirty="0">
                <a:solidFill>
                  <a:srgbClr val="000000"/>
                </a:solidFill>
                <a:latin typeface="Times New Roman" panose="02020603050405020304" pitchFamily="18" charset="0"/>
                <a:ea typeface="Times New Roman" panose="02020603050405020304" pitchFamily="18" charset="0"/>
              </a:rPr>
              <a:t>тамызда,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02 </a:t>
            </a:r>
            <a:r>
              <a:rPr lang="kk-KZ" sz="1200" kern="1400" dirty="0">
                <a:solidFill>
                  <a:srgbClr val="000000"/>
                </a:solidFill>
                <a:latin typeface="Times New Roman" panose="02020603050405020304" pitchFamily="18" charset="0"/>
                <a:ea typeface="Times New Roman" panose="02020603050405020304" pitchFamily="18" charset="0"/>
              </a:rPr>
              <a:t>тамызына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16712</TotalTime>
  <Words>569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2665</cp:revision>
  <cp:lastPrinted>2022-05-31T05:49:59Z</cp:lastPrinted>
  <dcterms:created xsi:type="dcterms:W3CDTF">2018-03-27T06:03:00Z</dcterms:created>
  <dcterms:modified xsi:type="dcterms:W3CDTF">2022-07-31T09:43:19Z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