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0A21921-FF82-4D60-8C44-F930D98F213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119825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EE86-3421-45D4-B085-8F229E6144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EA82A-14A0-49E1-9AE7-0E3366E56C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5CA44-8CAB-4201-9037-47E6B32C42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2F836-66F9-4E79-8327-0CB82BFFCA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CCB4F-4365-4E87-A381-A6045C02BC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6C3AF-3FD5-4E59-BED7-40957E8D45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7DD15-9EB6-4494-90F9-0703054003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298AF-D24B-44F2-8AF9-9420065532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BD510-4F8F-4A45-BAB7-BD8255DC81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728DE-67A1-404C-BF22-370F5D191E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EA8D9-D01E-4196-8A90-4F9B9C68D5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3D8C9E8-39AF-4C7E-9D34-86F0939F7B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31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31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01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дождь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северо-восточный 3-8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28-30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02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02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 </a:t>
            </a:r>
            <a:r>
              <a:rPr lang="kk-KZ">
                <a:solidFill>
                  <a:schemeClr val="tx1"/>
                </a:solidFill>
              </a:rPr>
              <a:t>временами дождь, гроза.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48197" y="2132013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1 августа, ночью 02 августа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31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84887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0000" y="3282950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14236</TotalTime>
  <Words>748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2558</cp:revision>
  <cp:lastPrinted>2021-07-01T09:11:30Z</cp:lastPrinted>
  <dcterms:created xsi:type="dcterms:W3CDTF">2018-03-27T06:03:00Z</dcterms:created>
  <dcterms:modified xsi:type="dcterms:W3CDTF">2022-07-31T09:12:02Z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