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00"/>
    <a:srgbClr val="FA8422"/>
    <a:srgbClr val="F2902E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7748590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049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утром и днем дождь, гроза. Ветер северо-западный 9-14 м/с. Температура воздуха ночью 12-14, днем 23-25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временами дождь, гроза. Ветер северо-восточный 9-14 м/с. Температура воздуха 13-15 тепла.</a:t>
            </a:r>
            <a:endParaRPr lang="ru-RU" sz="1200" dirty="0">
              <a:latin typeface="Times New Roman"/>
              <a:ea typeface="SimSun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0961775"/>
              </p:ext>
            </p:extLst>
          </p:nvPr>
        </p:nvGraphicFramePr>
        <p:xfrm>
          <a:off x="5024438" y="3929066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213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215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1378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523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556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342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64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024438" y="2428868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17634</TotalTime>
  <Words>619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2464</cp:revision>
  <cp:lastPrinted>2021-07-01T07:38:07Z</cp:lastPrinted>
  <dcterms:created xsi:type="dcterms:W3CDTF">2018-03-27T06:03:00Z</dcterms:created>
  <dcterms:modified xsi:type="dcterms:W3CDTF">2022-07-31T09:05:15Z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