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31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1тамыз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солтүстік-шығыстан солтүстік-батысқа ауысады, күші 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 тамызға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 </a:t>
            </a:r>
            <a:r>
              <a:rPr lang="ru-RU" sz="1200" b="1" dirty="0" err="1"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1-6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3378979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1291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294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31"/>
          <p:cNvSpPr>
            <a:spLocks noChangeArrowheads="1"/>
          </p:cNvSpPr>
          <p:nvPr/>
        </p:nvSpPr>
        <p:spPr bwMode="auto">
          <a:xfrm>
            <a:off x="128588" y="792163"/>
            <a:ext cx="4808535" cy="1747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spcAft>
                <a:spcPts val="800"/>
              </a:spcAft>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13384</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2334</cp:revision>
  <cp:lastPrinted>2021-07-01T07:38:07Z</cp:lastPrinted>
  <dcterms:created xsi:type="dcterms:W3CDTF">2018-03-27T06:03:00Z</dcterms:created>
  <dcterms:modified xsi:type="dcterms:W3CDTF">2022-07-31T09:27:43Z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