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038668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1983132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августа 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 августа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494638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августа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15-17, 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на 2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 августа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9-14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15051</TotalTime>
  <Words>561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2573</cp:revision>
  <cp:lastPrinted>2021-07-01T03:56:27Z</cp:lastPrinted>
  <dcterms:created xsi:type="dcterms:W3CDTF">2018-03-27T06:03:00Z</dcterms:created>
  <dcterms:modified xsi:type="dcterms:W3CDTF">2022-07-31T09:50:48Z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