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5373686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31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01 августа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 7-12 м/с. Температура воздуха ночью 21-23, днем 32-34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августа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01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 7-12 м/с.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21-23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И. о. директора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М. Назарова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 инженер Н. Бақытжан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31.07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45</a:t>
            </a:r>
            <a:r>
              <a:rPr lang="en-US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13460</TotalTime>
  <Words>617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2278</cp:revision>
  <cp:lastPrinted>2021-07-01T03:56:27Z</cp:lastPrinted>
  <dcterms:created xsi:type="dcterms:W3CDTF">2018-03-27T06:03:00Z</dcterms:created>
  <dcterms:modified xsi:type="dcterms:W3CDTF">2022-07-31T09:42:03Z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