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1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31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без осадков. Ветер северо-восточный с переходом на северо-западный 2-7 м/с. Температура воздуха ночью 15-17, днем 28-30 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 августа 2022 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без осадков. Ветер северо-западный 1-6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16-18тепла.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5379724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129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1291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301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1,5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294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7550"/>
            <a:ext cx="4680169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августа,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6"/>
          <p:cNvSpPr txBox="1">
            <a:spLocks noChangeArrowheads="1"/>
          </p:cNvSpPr>
          <p:nvPr/>
        </p:nvSpPr>
        <p:spPr bwMode="auto">
          <a:xfrm>
            <a:off x="112713" y="555202"/>
            <a:ext cx="4810179" cy="2013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76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13276</TotalTime>
  <Words>680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2324</cp:revision>
  <cp:lastPrinted>2021-02-03T11:37:00Z</cp:lastPrinted>
  <dcterms:created xsi:type="dcterms:W3CDTF">2018-03-27T06:03:00Z</dcterms:created>
  <dcterms:modified xsi:type="dcterms:W3CDTF">2022-07-31T09:28:12Z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