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85609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17-19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5302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13702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2501</cp:revision>
  <cp:lastPrinted>2022-07-31T05:58:20Z</cp:lastPrinted>
  <dcterms:created xsi:type="dcterms:W3CDTF">2018-03-27T06:03:00Z</dcterms:created>
  <dcterms:modified xsi:type="dcterms:W3CDTF">2022-07-31T09:47:53Z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