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61673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990444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01 августа 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Днем дождь, гроза, град. Ветер северный 9-14, при грозе 18 м/с. Температура воздуха ночью 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25-27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 до 09 ч. 02 августа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Туман. Ветер северный 9-14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Температура воздуха ночью 14-16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ночью, 02 августа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16913</TotalTime>
  <Words>613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2641</cp:revision>
  <cp:lastPrinted>2021-11-30T05:55:24Z</cp:lastPrinted>
  <dcterms:created xsi:type="dcterms:W3CDTF">2018-03-27T06:03:00Z</dcterms:created>
  <dcterms:modified xsi:type="dcterms:W3CDTF">2022-07-31T09:43:23Z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