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223169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01 </a:t>
            </a:r>
            <a:r>
              <a:rPr lang="ru-RU" sz="1200" b="1" dirty="0" err="1" smtClean="0">
                <a:latin typeface="Times New Roman" pitchFamily="18" charset="0"/>
                <a:cs typeface="Times New Roman" pitchFamily="18" charset="0"/>
              </a:rPr>
              <a:t>тамызға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13696</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2516</cp:revision>
  <cp:lastPrinted>2022-07-31T05:59:34Z</cp:lastPrinted>
  <dcterms:created xsi:type="dcterms:W3CDTF">2018-03-27T06:03:00Z</dcterms:created>
  <dcterms:modified xsi:type="dcterms:W3CDTF">2022-07-31T09:47:50Z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