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31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02 тамызға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01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тамызға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тамызға</a:t>
            </a:r>
            <a:r>
              <a:rPr lang="ru-RU" sz="120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620</Words>
  <Application>Microsoft Office PowerPoint</Application>
  <PresentationFormat>Лист A4 (210x297 мм)</PresentationFormat>
  <Paragraphs>106</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2382</cp:revision>
  <cp:lastPrinted>2021-07-01T03:56:27Z</cp:lastPrinted>
  <dcterms:created xsi:type="dcterms:W3CDTF">2018-03-27T06:03:00Z</dcterms:created>
  <dcterms:modified xsi:type="dcterms:W3CDTF">2022-07-31T09:14:18Z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