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36566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5968960"/>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ға</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31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 </a:t>
            </a:r>
            <a:r>
              <a:rPr lang="ru-RU" altLang="ru-RU" sz="1100" b="1" dirty="0" err="1" smtClean="0">
                <a:latin typeface="Times New Roman" panose="02020603050405020304" pitchFamily="18" charset="0"/>
                <a:cs typeface="Times New Roman" panose="02020603050405020304" pitchFamily="18" charset="0"/>
              </a:rPr>
              <a:t>тамыз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31-33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a:t>
            </a:r>
            <a:r>
              <a:rPr lang="kk-KZ" sz="1100" b="1" dirty="0" smtClean="0">
                <a:solidFill>
                  <a:srgbClr val="000000"/>
                </a:solidFill>
                <a:latin typeface="Times New Roman" panose="02020603050405020304" pitchFamily="18" charset="0"/>
                <a:cs typeface="Times New Roman" panose="02020603050405020304" pitchFamily="18" charset="0"/>
                <a:sym typeface="+mn-ea"/>
              </a:rPr>
              <a:t> тамызға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 </a:t>
            </a:r>
            <a:r>
              <a:rPr lang="kk-KZ" sz="11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18-20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 </a:t>
            </a:r>
            <a:r>
              <a:rPr lang="ru-RU" sz="1100" b="1" dirty="0" err="1">
                <a:solidFill>
                  <a:schemeClr val="tx1"/>
                </a:solidFill>
                <a:latin typeface="Times New Roman" panose="02020603050405020304" pitchFamily="18" charset="0"/>
                <a:cs typeface="Times New Roman" panose="02020603050405020304" pitchFamily="18" charset="0"/>
              </a:rPr>
              <a:t>тамызда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 </a:t>
            </a:r>
            <a:r>
              <a:rPr lang="ru-RU" sz="1100" b="1" dirty="0" err="1" smtClean="0">
                <a:solidFill>
                  <a:schemeClr val="tx1"/>
                </a:solidFill>
                <a:latin typeface="Times New Roman" panose="02020603050405020304" pitchFamily="18" charset="0"/>
                <a:cs typeface="Times New Roman" panose="02020603050405020304" pitchFamily="18" charset="0"/>
              </a:rPr>
              <a:t>тамызда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14959</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2672</cp:revision>
  <cp:lastPrinted>2021-07-01T03:56:27Z</cp:lastPrinted>
  <dcterms:created xsi:type="dcterms:W3CDTF">2018-03-27T06:03:00Z</dcterms:created>
  <dcterms:modified xsi:type="dcterms:W3CDTF">2022-07-31T09:50:43Z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