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68" d="100"/>
          <a:sy n="68" d="100"/>
        </p:scale>
        <p:origin x="38" y="3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241113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01, 2022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тамызға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01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31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оңтүстік-шығысқа ауыспалы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тамызға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01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02 </a:t>
            </a:r>
            <a:r>
              <a:rPr lang="ru-RU" sz="1100" b="1" dirty="0" err="1" smtClean="0">
                <a:solidFill>
                  <a:srgbClr val="000000"/>
                </a:solidFill>
                <a:latin typeface="Times New Roman" panose="02020603050405020304" pitchFamily="18" charset="0"/>
                <a:cs typeface="Times New Roman" panose="02020603050405020304" pitchFamily="18" charset="0"/>
              </a:rPr>
              <a:t>тамызда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Аздаған</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17628</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2335</cp:revision>
  <cp:lastPrinted>2021-07-01T07:38:07Z</cp:lastPrinted>
  <dcterms:created xsi:type="dcterms:W3CDTF">2018-03-27T06:03:00Z</dcterms:created>
  <dcterms:modified xsi:type="dcterms:W3CDTF">2022-07-31T09:24:29Z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