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8422"/>
    <a:srgbClr val="F2902E"/>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434297159"/>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84750" y="115888"/>
            <a:ext cx="4754563" cy="2345257"/>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таңертең және күндіз жаңбыр жауады, найзағай күтіледі. Солтүстік-батыстан жел соғады, күші 9-14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12-14,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23-25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02 тамызға</a:t>
            </a:r>
            <a:endParaRPr lang="ru-RU" altLang="ru-RU" sz="1200" b="1" dirty="0" smtClean="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тамыз </a:t>
            </a:r>
            <a:r>
              <a:rPr lang="ru-RU" sz="1200" b="1" dirty="0" err="1" smtClean="0">
                <a:latin typeface="Times New Roman" panose="02020603050405020304" pitchFamily="18" charset="0"/>
                <a:cs typeface="Times New Roman" panose="02020603050405020304" pitchFamily="18" charset="0"/>
              </a:rPr>
              <a:t>сағ</a:t>
            </a:r>
            <a:r>
              <a:rPr lang="ru-RU" sz="1200" b="1" dirty="0" err="1">
                <a:latin typeface="Times New Roman" panose="02020603050405020304" pitchFamily="18" charset="0"/>
                <a:cs typeface="Times New Roman" panose="02020603050405020304" pitchFamily="18" charset="0"/>
              </a:rPr>
              <a:t>.</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кей уақыттарда жаңбыр жауады, найзағай күтіледі. Солтүстік-шығ</a:t>
            </a:r>
            <a:r>
              <a:rPr lang="ru-RU" sz="1200" dirty="0" err="1" smtClean="0">
                <a:latin typeface="Times New Roman" pitchFamily="18" charset="0"/>
                <a:cs typeface="Times New Roman" pitchFamily="18" charset="0"/>
              </a:rPr>
              <a:t>ыстан</a:t>
            </a:r>
            <a:r>
              <a:rPr lang="kk-KZ" sz="1200" dirty="0" smtClean="0">
                <a:latin typeface="Times New Roman" pitchFamily="18" charset="0"/>
                <a:cs typeface="Times New Roman" pitchFamily="18" charset="0"/>
              </a:rPr>
              <a:t>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м/с. Ауаның температурасы 13-15 градус жылы.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486480279"/>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xmlns="" val="20000"/>
                    </a:ext>
                  </a:extLst>
                </a:gridCol>
                <a:gridCol w="1415183">
                  <a:extLst>
                    <a:ext uri="{9D8B030D-6E8A-4147-A177-3AD203B41FA5}">
                      <a16:colId xmlns:a16="http://schemas.microsoft.com/office/drawing/2014/main" xmlns="" val="20001"/>
                    </a:ext>
                  </a:extLst>
                </a:gridCol>
                <a:gridCol w="1412293">
                  <a:extLst>
                    <a:ext uri="{9D8B030D-6E8A-4147-A177-3AD203B41FA5}">
                      <a16:colId xmlns:a16="http://schemas.microsoft.com/office/drawing/2014/main" xmlns=""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215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1378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523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556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64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643182"/>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smtClean="0">
                <a:solidFill>
                  <a:schemeClr val="tx1"/>
                </a:solidFill>
                <a:latin typeface="Times New Roman" pitchFamily="18" charset="0"/>
                <a:cs typeface="Times New Roman" pitchFamily="18" charset="0"/>
                <a:sym typeface="+mn-ea"/>
              </a:rPr>
              <a:t>Жалпы </a:t>
            </a:r>
            <a:r>
              <a:rPr lang="kk-KZ" altLang="en-US" sz="1200" dirty="0" smtClean="0">
                <a:solidFill>
                  <a:schemeClr val="tx1"/>
                </a:solidFill>
                <a:latin typeface="Times New Roman" pitchFamily="18" charset="0"/>
                <a:cs typeface="Times New Roman" pitchFamily="18" charset="0"/>
                <a:sym typeface="+mn-ea"/>
              </a:rPr>
              <a:t>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2" name="Прямоугольник 21"/>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17523</TotalTime>
  <Words>544</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2516</cp:revision>
  <cp:lastPrinted>2021-07-01T07:38:07Z</cp:lastPrinted>
  <dcterms:created xsi:type="dcterms:W3CDTF">2018-03-27T06:03:00Z</dcterms:created>
  <dcterms:modified xsi:type="dcterms:W3CDTF">2022-07-31T09:03:34Z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