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50694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681288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31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5-10, днем при грозе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14-16°, днем 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2298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17187</TotalTime>
  <Words>629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2382</cp:revision>
  <cp:lastPrinted>2021-10-18T15:52:53Z</cp:lastPrinted>
  <dcterms:created xsi:type="dcterms:W3CDTF">2018-03-27T06:03:00Z</dcterms:created>
  <dcterms:modified xsi:type="dcterms:W3CDTF">2022-07-30T07:16:09Z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