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D6EEBF-7AF5-4DB8-959E-9791BEA8A0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47533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4E704-F0F8-422F-A3C0-C5342A0E3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B70EB-3B0C-4F2C-B3B0-78212DAD9B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E70C7-A741-4792-A2AA-81FF5965E0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78581-017A-4CFA-9FC4-115BB00A90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6E982-EED1-46F3-A915-5E778DD25E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D45A4-6C16-4413-8642-195351035F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56B13-FD43-48CC-AE4E-2AE5BC0A6F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CB2E8-5C70-451E-87AA-32A2BC701A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01CCA-2C79-4D86-9F06-1DDB7DB1AF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97C34-981E-4DEF-AD82-BD52B2BD5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05319-18AA-4C84-9DA5-40FA299367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4E5AABA-86EE-4F8B-AE55-7220F655EB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3-8, при грозе 13 м</a:t>
            </a:r>
            <a:r>
              <a:rPr lang="ru-RU">
                <a:solidFill>
                  <a:schemeClr val="tx1"/>
                </a:solidFill>
              </a:rPr>
              <a:t>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 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31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01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altLang="ru-RU" b="1" dirty="0" smtClean="0">
                <a:solidFill>
                  <a:schemeClr val="tx1"/>
                </a:solidFill>
                <a:cs typeface="Times New Roman" pitchFamily="18" charset="0"/>
              </a:rPr>
              <a:t>30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15704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2556</cp:revision>
  <cp:lastPrinted>2021-07-01T09:11:30Z</cp:lastPrinted>
  <dcterms:created xsi:type="dcterms:W3CDTF">2018-03-27T06:03:00Z</dcterms:created>
  <dcterms:modified xsi:type="dcterms:W3CDTF">2022-07-30T06:56:42Z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