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27114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кей уақыттарда жаңбыр жауады, найзағай күтіледі.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12-14, күндіз 23-25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31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13-15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4004996"/>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13472</TotalTime>
  <Words>534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2282</cp:revision>
  <cp:lastPrinted>2021-07-01T07:38:07Z</cp:lastPrinted>
  <dcterms:created xsi:type="dcterms:W3CDTF">2018-03-27T06:03:00Z</dcterms:created>
  <dcterms:modified xsi:type="dcterms:W3CDTF">2022-07-30T09:02:58Z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