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749963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9-14, порывы 18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14-16, днем 27-29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31 июля,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2501316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13903</TotalTime>
  <Words>560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2261</cp:revision>
  <cp:lastPrinted>2021-07-01T03:56:27Z</cp:lastPrinted>
  <dcterms:created xsi:type="dcterms:W3CDTF">2018-03-27T06:03:00Z</dcterms:created>
  <dcterms:modified xsi:type="dcterms:W3CDTF">2022-07-30T07:00:19Z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