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21692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Ж</a:t>
            </a:r>
            <a:r>
              <a:rPr lang="kk-KZ" sz="1200" dirty="0" smtClean="0">
                <a:latin typeface="Times New Roman" panose="02020603050405020304" pitchFamily="18" charset="0"/>
                <a:cs typeface="Times New Roman" panose="02020603050405020304" pitchFamily="18" charset="0"/>
              </a:rPr>
              <a:t>аңбыр</a:t>
            </a:r>
            <a:r>
              <a:rPr lang="kk-KZ" sz="1200" dirty="0">
                <a:latin typeface="Times New Roman" panose="02020603050405020304" pitchFamily="18" charset="0"/>
                <a:cs typeface="Times New Roman" panose="02020603050405020304" pitchFamily="18" charset="0"/>
              </a:rPr>
              <a:t>, найзағай. Солтүстіктен жел </a:t>
            </a:r>
            <a:r>
              <a:rPr lang="kk-KZ" sz="1200" dirty="0" smtClean="0">
                <a:latin typeface="Times New Roman" panose="02020603050405020304" pitchFamily="18" charset="0"/>
                <a:cs typeface="Times New Roman" panose="02020603050405020304" pitchFamily="18" charset="0"/>
              </a:rPr>
              <a:t>соғады, күші 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градус жылы</a:t>
            </a:r>
            <a:r>
              <a:rPr lang="kk-KZ" sz="1200" dirty="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2022 жылғы 01 тамыз</a:t>
            </a:r>
          </a:p>
          <a:p>
            <a:pPr lvl="0"/>
            <a:r>
              <a:rPr lang="ru-RU" sz="1200" b="1" dirty="0" smtClean="0">
                <a:latin typeface="Times New Roman" panose="02020603050405020304" pitchFamily="18" charset="0"/>
                <a:cs typeface="Times New Roman" panose="02020603050405020304" pitchFamily="18" charset="0"/>
              </a:rPr>
              <a:t>      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smtClean="0">
                <a:solidFill>
                  <a:prstClr val="black"/>
                </a:solidFill>
                <a:latin typeface="Times New Roman" panose="02020603050405020304" pitchFamily="18" charset="0"/>
                <a:cs typeface="Times New Roman" panose="02020603050405020304" pitchFamily="18" charset="0"/>
              </a:rPr>
              <a:t>м/с. 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559" y="328891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6529" y="216152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31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14435</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2409</cp:revision>
  <cp:lastPrinted>2021-07-01T07:38:07Z</cp:lastPrinted>
  <dcterms:created xsi:type="dcterms:W3CDTF">2018-03-27T06:03:00Z</dcterms:created>
  <dcterms:modified xsi:type="dcterms:W3CDTF">2022-07-30T06:28:33Z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