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1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30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северо-восточный, северный 5-10 м/с. Температура воздуха ночью 14-16, днем 27-29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14-16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0290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619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253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702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13267</TotalTime>
  <Words>679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2324</cp:revision>
  <cp:lastPrinted>2021-02-03T11:37:00Z</cp:lastPrinted>
  <dcterms:created xsi:type="dcterms:W3CDTF">2018-03-27T06:03:00Z</dcterms:created>
  <dcterms:modified xsi:type="dcterms:W3CDTF">2022-07-30T07:37:05Z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