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3221492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№211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июля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 августа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30 июля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6045006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северо-восточный, восточный 9-14 м/с. Температура воздуха ночью 15-17, днём 30-32 тепла..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на 1 августа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31 июля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31 ч. 1 августа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17-19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15048</TotalTime>
  <Words>564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2571</cp:revision>
  <cp:lastPrinted>2021-07-01T03:56:27Z</cp:lastPrinted>
  <dcterms:created xsi:type="dcterms:W3CDTF">2018-03-27T06:03:00Z</dcterms:created>
  <dcterms:modified xsi:type="dcterms:W3CDTF">2022-07-30T07:09:57Z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