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24392044"/>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Күн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ашылып</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сейіледі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өткінші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кезінде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22-24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 тамыз</a:t>
            </a:r>
            <a:r>
              <a:rPr lang="ru-RU" altLang="ru-RU" sz="1200" b="1" dirty="0" err="1" smtClean="0">
                <a:solidFill>
                  <a:srgbClr val="000000"/>
                </a:solidFill>
                <a:latin typeface="Times New Roman" panose="02020603050405020304" pitchFamily="18" charset="0"/>
                <a:cs typeface="Times New Roman" panose="02020603050405020304" pitchFamily="18" charset="0"/>
              </a:rPr>
              <a:t>ға</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31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жауын-шашанысыз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10-12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99873" y="240818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Тәулігіне</a:t>
            </a:r>
            <a:r>
              <a:rPr lang="ru-RU" sz="1200" dirty="0">
                <a:solidFill>
                  <a:schemeClr val="tx1"/>
                </a:solidFill>
                <a:latin typeface="Times New Roman" panose="02020603050405020304" pitchFamily="18" charset="0"/>
                <a:cs typeface="Times New Roman" panose="02020603050405020304" pitchFamily="18" charset="0"/>
              </a:rPr>
              <a:t> 31 </a:t>
            </a:r>
            <a:r>
              <a:rPr lang="ru-RU" sz="1200" dirty="0" err="1">
                <a:solidFill>
                  <a:schemeClr val="tx1"/>
                </a:solidFill>
                <a:latin typeface="Times New Roman" panose="02020603050405020304" pitchFamily="18" charset="0"/>
                <a:cs typeface="Times New Roman" panose="02020603050405020304" pitchFamily="18" charset="0"/>
              </a:rPr>
              <a:t>шілде</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 </a:t>
            </a:r>
            <a:r>
              <a:rPr lang="ru-RU" sz="1200" dirty="0" err="1" smtClean="0">
                <a:solidFill>
                  <a:schemeClr val="tx1"/>
                </a:solidFill>
                <a:latin typeface="Times New Roman" panose="02020603050405020304" pitchFamily="18" charset="0"/>
                <a:cs typeface="Times New Roman" panose="02020603050405020304" pitchFamily="18" charset="0"/>
              </a:rPr>
              <a:t>тамызына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14137</TotalTime>
  <Words>634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2315</cp:revision>
  <cp:lastPrinted>2021-07-01T07:38:07Z</cp:lastPrinted>
  <dcterms:created xsi:type="dcterms:W3CDTF">2018-03-27T06:03:00Z</dcterms:created>
  <dcterms:modified xsi:type="dcterms:W3CDTF">2022-07-30T07:01:48Z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