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70418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15960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Дождь, гроза, град, шквал. Ветер северо-западный 9-14, при грозе порывы 15-20 м/с. Температура воздуха ночью 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01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Кратковременный дождь, гроза. Ветер северный 9-14,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15-20 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15-17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ночью 01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16890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2639</cp:revision>
  <cp:lastPrinted>2021-11-30T05:55:24Z</cp:lastPrinted>
  <dcterms:created xsi:type="dcterms:W3CDTF">2018-03-27T06:03:00Z</dcterms:created>
  <dcterms:modified xsi:type="dcterms:W3CDTF">2022-07-30T06:23:04Z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