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88750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30 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1" y="264973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99547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13699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2498</cp:revision>
  <cp:lastPrinted>2022-07-30T06:14:07Z</cp:lastPrinted>
  <dcterms:created xsi:type="dcterms:W3CDTF">2018-03-27T06:03:00Z</dcterms:created>
  <dcterms:modified xsi:type="dcterms:W3CDTF">2022-07-30T07:06:53Z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