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69885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31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северный 7-12 м/с. Температура воздуха ночью 19-21, днем 30-32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31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7-12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 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30.07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en-US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13460</TotalTime>
  <Words>618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2277</cp:revision>
  <cp:lastPrinted>2021-07-01T03:56:27Z</cp:lastPrinted>
  <dcterms:created xsi:type="dcterms:W3CDTF">2018-03-27T06:03:00Z</dcterms:created>
  <dcterms:modified xsi:type="dcterms:W3CDTF">2022-07-30T07:03:04Z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