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31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30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smtClean="0">
                <a:solidFill>
                  <a:srgbClr val="000000"/>
                </a:solidFill>
                <a:latin typeface="Times New Roman" pitchFamily="18" charset="0"/>
                <a:cs typeface="Times New Roman" pitchFamily="18" charset="0"/>
              </a:rPr>
              <a:t>20-дан 31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солтүстіктен жел соғады, күші 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31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Солтүстіктен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1-6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14-16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3378979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619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253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1"/>
          <p:cNvSpPr>
            <a:spLocks noChangeArrowheads="1"/>
          </p:cNvSpPr>
          <p:nvPr/>
        </p:nvSpPr>
        <p:spPr bwMode="auto">
          <a:xfrm>
            <a:off x="169862" y="855663"/>
            <a:ext cx="475982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13380</TotalTime>
  <Words>602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2333</cp:revision>
  <cp:lastPrinted>2021-07-01T07:38:07Z</cp:lastPrinted>
  <dcterms:created xsi:type="dcterms:W3CDTF">2018-03-27T06:03:00Z</dcterms:created>
  <dcterms:modified xsi:type="dcterms:W3CDTF">2022-07-30T07:36:38Z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