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25074955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найзағай күтіледі. Түнде және таңертең тұман күтіледі. Солтүстік бағыттардан жел соғады, күші 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01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жауады, найзағай күтіледі. Солтүстік-шығ</a:t>
            </a:r>
            <a:r>
              <a:rPr lang="ru-RU" sz="1200" dirty="0" err="1"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13-15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486480279"/>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182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476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368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65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31 шілдеде 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31 шілдеде 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17519</TotalTime>
  <Words>550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2512</cp:revision>
  <cp:lastPrinted>2021-07-01T07:38:07Z</cp:lastPrinted>
  <dcterms:created xsi:type="dcterms:W3CDTF">2018-03-27T06:03:00Z</dcterms:created>
  <dcterms:modified xsi:type="dcterms:W3CDTF">2022-07-30T07:39:15Z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