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3026429"/>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30</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60592"/>
            <a:ext cx="4681539" cy="2092881"/>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31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30 </a:t>
            </a:r>
            <a:r>
              <a:rPr lang="ru-RU" altLang="ru-RU" sz="1200" b="1" dirty="0" err="1">
                <a:latin typeface="Times New Roman" panose="02020603050405020304" pitchFamily="18" charset="0"/>
                <a:cs typeface="Times New Roman" panose="02020603050405020304" pitchFamily="18" charset="0"/>
              </a:rPr>
              <a:t>шілдеден</a:t>
            </a:r>
            <a:r>
              <a:rPr lang="ru-RU" altLang="ru-RU" sz="1200" b="1" dirty="0">
                <a:latin typeface="Times New Roman" panose="02020603050405020304" pitchFamily="18" charset="0"/>
                <a:cs typeface="Times New Roman" panose="02020603050405020304" pitchFamily="18" charset="0"/>
              </a:rPr>
              <a:t> с. 21-ден. 31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найзағай, бұршақ, дауыл</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Солтүстіқ-батыс</a:t>
            </a:r>
            <a:r>
              <a:rPr lang="kk-KZ" sz="1100" dirty="0">
                <a:latin typeface="Times New Roman" panose="02020603050405020304" pitchFamily="18" charset="0"/>
                <a:cs typeface="Times New Roman" panose="02020603050405020304" pitchFamily="18" charset="0"/>
              </a:rPr>
              <a:t>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 </a:t>
            </a:r>
            <a:r>
              <a:rPr lang="kk-KZ" sz="1100" dirty="0">
                <a:latin typeface="Times New Roman" panose="02020603050405020304" pitchFamily="18" charset="0"/>
                <a:cs typeface="Times New Roman" panose="02020603050405020304" pitchFamily="18" charset="0"/>
              </a:rPr>
              <a:t>кезінде екпіні 15-20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16-18, күндіз 23-25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31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Өткінші жаңбыр,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Солтүстіктен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 </a:t>
            </a:r>
            <a:r>
              <a:rPr lang="kk-KZ" sz="1100" dirty="0">
                <a:latin typeface="Times New Roman" panose="02020603050405020304" pitchFamily="18" charset="0"/>
                <a:cs typeface="Times New Roman" panose="02020603050405020304" pitchFamily="18" charset="0"/>
              </a:rPr>
              <a:t>кезінде екпіні 15-20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15-17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31 </a:t>
            </a:r>
            <a:r>
              <a:rPr lang="kk-KZ" sz="1200" kern="1400" dirty="0">
                <a:solidFill>
                  <a:srgbClr val="000000"/>
                </a:solidFill>
                <a:latin typeface="Times New Roman" panose="02020603050405020304" pitchFamily="18" charset="0"/>
                <a:ea typeface="Times New Roman" panose="02020603050405020304" pitchFamily="18" charset="0"/>
              </a:rPr>
              <a:t>шілдеде,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01 </a:t>
            </a:r>
            <a:r>
              <a:rPr lang="kk-KZ" sz="1200" kern="1400">
                <a:solidFill>
                  <a:srgbClr val="000000"/>
                </a:solidFill>
                <a:latin typeface="Times New Roman" panose="02020603050405020304" pitchFamily="18" charset="0"/>
                <a:ea typeface="Times New Roman" panose="02020603050405020304" pitchFamily="18" charset="0"/>
              </a:rPr>
              <a:t>тамызына</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16693</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2663</cp:revision>
  <cp:lastPrinted>2022-05-31T05:49:59Z</cp:lastPrinted>
  <dcterms:created xsi:type="dcterms:W3CDTF">2018-03-27T06:03:00Z</dcterms:created>
  <dcterms:modified xsi:type="dcterms:W3CDTF">2022-07-30T06:23:00Z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