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68095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 Переменная облачность, временами дождь, гроза. Ночью и утром туман. Ветер северных направлений 7-12 м/с. Температура воздуха ночью 13-15, днем 23-25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северо-восточный 9-14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72315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182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1307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476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368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17627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2461</cp:revision>
  <cp:lastPrinted>2021-07-01T07:38:07Z</cp:lastPrinted>
  <dcterms:created xsi:type="dcterms:W3CDTF">2018-03-27T06:03:00Z</dcterms:created>
  <dcterms:modified xsi:type="dcterms:W3CDTF">2022-07-30T07:39:34Z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