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30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31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301шілдеге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Солтүстіктен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24-26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тамызге</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31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35596" y="3192903"/>
            <a:ext cx="459124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2992" y="2062790"/>
            <a:ext cx="461645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13017</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2359</cp:revision>
  <cp:lastPrinted>2021-07-01T03:56:27Z</cp:lastPrinted>
  <dcterms:created xsi:type="dcterms:W3CDTF">2018-03-27T06:03:00Z</dcterms:created>
  <dcterms:modified xsi:type="dcterms:W3CDTF">2022-07-30T07:04:57Z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