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01787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июля2022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7-12, при грозе порывы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r>
              <a:rPr lang="ru-RU" sz="1200" b="1" dirty="0" smtClean="0"/>
              <a:t>	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13535</TotalTime>
  <Words>544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2448</cp:revision>
  <cp:lastPrinted>2021-07-01T03:56:27Z</cp:lastPrinted>
  <dcterms:created xsi:type="dcterms:W3CDTF">2018-03-27T06:03:00Z</dcterms:created>
  <dcterms:modified xsi:type="dcterms:W3CDTF">2022-07-30T07:41:22Z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