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00173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 с переходом на северо-восточный 5-10 м/с. Температура воздуха ночью 14-16,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30,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14107</TotalTime>
  <Words>647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2262</cp:revision>
  <cp:lastPrinted>2021-07-01T03:56:27Z</cp:lastPrinted>
  <dcterms:created xsi:type="dcterms:W3CDTF">2018-03-27T06:03:00Z</dcterms:created>
  <dcterms:modified xsi:type="dcterms:W3CDTF">2022-07-29T08:46:01Z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