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36777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29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Ветер северный 9-14, днем порывы 15-20 м/с. Температура воздуха ночью 13-15, днем 22-24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29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июля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северный 9-14, порывы 15-20 м/с. 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июля, ночью 31 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14867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2339</cp:revision>
  <cp:lastPrinted>2021-07-01T03:56:27Z</cp:lastPrinted>
  <dcterms:created xsi:type="dcterms:W3CDTF">2018-03-27T06:03:00Z</dcterms:created>
  <dcterms:modified xsi:type="dcterms:W3CDTF">2022-07-29T08:47:44Z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