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98166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дождь,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гроза, днем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град. Ветер 9-14 м/с. Температура воздуха ночью 13-15, днем 21-23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11-13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66617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13828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2250</cp:revision>
  <cp:lastPrinted>2021-07-01T03:56:27Z</cp:lastPrinted>
  <dcterms:created xsi:type="dcterms:W3CDTF">2018-03-27T06:03:00Z</dcterms:created>
  <dcterms:modified xsi:type="dcterms:W3CDTF">2022-07-29T09:24:52Z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