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77755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днем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15-17°, днем 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39941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701583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17125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2379</cp:revision>
  <cp:lastPrinted>2021-10-18T15:52:53Z</cp:lastPrinted>
  <dcterms:created xsi:type="dcterms:W3CDTF">2018-03-27T06:03:00Z</dcterms:created>
  <dcterms:modified xsi:type="dcterms:W3CDTF">2022-07-29T09:03:01Z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