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5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северо-восточный 9-14, днем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14-16, днем 23-25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31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северо-восточный, 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11-13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7071" y="71377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13149</TotalTime>
  <Words>594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2384</cp:revision>
  <cp:lastPrinted>2021-07-01T03:56:27Z</cp:lastPrinted>
  <dcterms:created xsi:type="dcterms:W3CDTF">2018-03-27T06:03:00Z</dcterms:created>
  <dcterms:modified xsi:type="dcterms:W3CDTF">2022-07-29T06:37:49Z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