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3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540054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210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29</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ru-RU" sz="1200" b="1" dirty="0">
                <a:latin typeface="Times New Roman" panose="02020603050405020304" pitchFamily="18" charset="0"/>
                <a:cs typeface="Times New Roman" panose="02020603050405020304" pitchFamily="18" charset="0"/>
              </a:rPr>
              <a:t> </a:t>
            </a:r>
            <a:r>
              <a:rPr lang="kk-KZ" sz="1200" b="1" kern="1400" dirty="0">
                <a:latin typeface="Times New Roman" panose="02020603050405020304" pitchFamily="18" charset="0"/>
                <a:ea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681716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60592"/>
            <a:ext cx="4681539" cy="2092881"/>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30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29 </a:t>
            </a:r>
            <a:r>
              <a:rPr lang="ru-RU" altLang="ru-RU" sz="1200" b="1" dirty="0" err="1">
                <a:latin typeface="Times New Roman" panose="02020603050405020304" pitchFamily="18" charset="0"/>
                <a:cs typeface="Times New Roman" panose="02020603050405020304" pitchFamily="18" charset="0"/>
              </a:rPr>
              <a:t>шілдеден</a:t>
            </a:r>
            <a:r>
              <a:rPr lang="ru-RU" altLang="ru-RU" sz="1200" b="1" dirty="0">
                <a:latin typeface="Times New Roman" panose="02020603050405020304" pitchFamily="18" charset="0"/>
                <a:cs typeface="Times New Roman" panose="02020603050405020304" pitchFamily="18" charset="0"/>
              </a:rPr>
              <a:t> с. 21-ден. 30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найзағай, бұршақ, дауыл</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Солтүстіқ-ш</a:t>
            </a:r>
            <a:r>
              <a:rPr lang="kk-KZ" sz="1100" dirty="0">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 </a:t>
            </a:r>
            <a:r>
              <a:rPr lang="kk-KZ" sz="1100" dirty="0">
                <a:latin typeface="Times New Roman" panose="02020603050405020304" pitchFamily="18" charset="0"/>
                <a:cs typeface="Times New Roman" panose="02020603050405020304" pitchFamily="18" charset="0"/>
              </a:rPr>
              <a:t>кезінде екпіні 15-20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17-19, күндіз 27-29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31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30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31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Өткінші жаңбыр,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Солтүстіқ-ш</a:t>
            </a:r>
            <a:r>
              <a:rPr lang="kk-KZ" sz="1100" dirty="0">
                <a:latin typeface="Times New Roman" panose="02020603050405020304" pitchFamily="18" charset="0"/>
                <a:cs typeface="Times New Roman" panose="02020603050405020304" pitchFamily="18" charset="0"/>
              </a:rPr>
              <a:t>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 </a:t>
            </a:r>
            <a:r>
              <a:rPr lang="kk-KZ" sz="1100" dirty="0">
                <a:latin typeface="Times New Roman" panose="02020603050405020304" pitchFamily="18" charset="0"/>
                <a:cs typeface="Times New Roman" panose="02020603050405020304" pitchFamily="18" charset="0"/>
              </a:rPr>
              <a:t>кезінде екпіні 15-20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15-17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30,</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31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16659</TotalTime>
  <Words>577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2659</cp:revision>
  <cp:lastPrinted>2022-05-31T05:49:59Z</cp:lastPrinted>
  <dcterms:created xsi:type="dcterms:W3CDTF">2018-03-27T06:03:00Z</dcterms:created>
  <dcterms:modified xsi:type="dcterms:W3CDTF">2022-07-29T08:51:41Z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