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5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29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44804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686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30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Солтүстік-шығыстан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 екпіні</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14-16, күндіз 23-25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31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30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31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Солтүстік-шығыстан, 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11-13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70616" y="884189"/>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13015</TotalTime>
  <Words>566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2356</cp:revision>
  <cp:lastPrinted>2021-07-01T03:56:27Z</cp:lastPrinted>
  <dcterms:created xsi:type="dcterms:W3CDTF">2018-03-27T06:03:00Z</dcterms:created>
  <dcterms:modified xsi:type="dcterms:W3CDTF">2022-07-29T06:37:37Z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