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025430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гроза, днем град. Ветер северо-восточный 9-14 м/с. Температура воздуха ночью 14-16, днем 22-24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северо-восточный 9-14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260627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618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657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17623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2460</cp:revision>
  <cp:lastPrinted>2021-07-01T07:38:07Z</cp:lastPrinted>
  <dcterms:created xsi:type="dcterms:W3CDTF">2018-03-27T06:03:00Z</dcterms:created>
  <dcterms:modified xsi:type="dcterms:W3CDTF">2022-07-29T08:49:47Z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