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июля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  8-13 м/с. Температура воздуха ночью 20-22, днем 32-34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9596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7568" y="3077578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6212" y="794098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12856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2286</cp:revision>
  <cp:lastPrinted>2021-07-01T03:56:27Z</cp:lastPrinted>
  <dcterms:created xsi:type="dcterms:W3CDTF">2018-03-27T06:03:00Z</dcterms:created>
  <dcterms:modified xsi:type="dcterms:W3CDTF">2022-07-29T06:00:58Z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