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502076768"/>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күндіз бұршақ күтіледі. Солтүстік-шығыстан жел соғады,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13-15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26005243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657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30 шілдеде 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30 шілдеде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17517</TotalTime>
  <Words>547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2510</cp:revision>
  <cp:lastPrinted>2021-07-01T07:38:07Z</cp:lastPrinted>
  <dcterms:created xsi:type="dcterms:W3CDTF">2018-03-27T06:03:00Z</dcterms:created>
  <dcterms:modified xsi:type="dcterms:W3CDTF">2022-07-29T08:49:49Z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