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0CC4A34-6802-4C67-9ECC-47E71DC6D3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778887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BD0FB-4319-4D32-BA1C-EDB18B94BF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F43D-0A29-42FF-B6A5-89DD9D224C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18A4E-EB7F-4A81-9003-F8A834169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E4A97-67AF-45F5-B5D9-89BEE88643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9E8E1-0E34-432F-A8E5-C43E679884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8C00-5A78-49AC-82BE-FF2929FCB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14BB8-484C-41BA-BC86-9734A639AF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D1793-825B-4CF8-8F06-24F9F5ADD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4D7B2-8293-4F0E-8F16-88A76E70D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9DA8A-A576-4FA0-A0CA-BFCCF3B755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FA69B-E2BB-4620-848C-E0F618593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BA5E67F-1916-4F99-AC1B-696791DB0C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29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3-8, при грозе 13 м</a:t>
            </a:r>
            <a:r>
              <a:rPr lang="ru-RU">
                <a:solidFill>
                  <a:schemeClr val="tx1"/>
                </a:solidFill>
              </a:rPr>
              <a:t>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31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 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30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31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июля 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2410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14226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2554</cp:revision>
  <cp:lastPrinted>2021-07-01T09:11:30Z</cp:lastPrinted>
  <dcterms:created xsi:type="dcterms:W3CDTF">2018-03-27T06:03:00Z</dcterms:created>
  <dcterms:modified xsi:type="dcterms:W3CDTF">2022-07-29T06:58:32Z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