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5923167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небольшой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юго-западный 9-14, днем порывы 18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20-22, днем 26-28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небольшой 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6-11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30,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584049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14010</TotalTime>
  <Words>613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2253</cp:revision>
  <cp:lastPrinted>2021-07-01T03:56:27Z</cp:lastPrinted>
  <dcterms:created xsi:type="dcterms:W3CDTF">2018-03-27T06:03:00Z</dcterms:created>
  <dcterms:modified xsi:type="dcterms:W3CDTF">2022-07-29T08:43:10Z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