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2" d="100"/>
          <a:sy n="82" d="100"/>
        </p:scale>
        <p:origin x="60" y="5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8794009"/>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209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28</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kk-KZ"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28</a:t>
            </a:r>
            <a:r>
              <a:rPr lang="ru-RU" sz="1200" b="1">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шілде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6941314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160592"/>
            <a:ext cx="4681539" cy="2092881"/>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29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28 </a:t>
            </a:r>
            <a:r>
              <a:rPr lang="ru-RU" altLang="ru-RU" sz="1200" b="1" dirty="0" err="1">
                <a:latin typeface="Times New Roman" panose="02020603050405020304" pitchFamily="18" charset="0"/>
                <a:cs typeface="Times New Roman" panose="02020603050405020304" pitchFamily="18" charset="0"/>
              </a:rPr>
              <a:t>шілдеден</a:t>
            </a:r>
            <a:r>
              <a:rPr lang="ru-RU" altLang="ru-RU" sz="1200" b="1" dirty="0">
                <a:latin typeface="Times New Roman" panose="02020603050405020304" pitchFamily="18" charset="0"/>
                <a:cs typeface="Times New Roman" panose="02020603050405020304" pitchFamily="18" charset="0"/>
              </a:rPr>
              <a:t> с. 21-ден. 29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с. 21-ге дейін </a:t>
            </a:r>
            <a:r>
              <a:rPr lang="kk-KZ" sz="12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Кей уақыттарда жаңбыр,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a:t>
            </a:r>
            <a:r>
              <a:rPr lang="ru-RU" sz="1100" dirty="0">
                <a:latin typeface="Times New Roman" panose="02020603050405020304" pitchFamily="18" charset="0"/>
                <a:cs typeface="Times New Roman" panose="02020603050405020304" pitchFamily="18" charset="0"/>
              </a:rPr>
              <a:t>айзағай</a:t>
            </a:r>
            <a:r>
              <a:rPr lang="ru-RU" sz="1100">
                <a:latin typeface="Times New Roman" panose="02020603050405020304" pitchFamily="18" charset="0"/>
                <a:cs typeface="Times New Roman" panose="02020603050405020304" pitchFamily="18" charset="0"/>
              </a:rPr>
              <a:t>, бұршақ.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Солтүстіқ-ш</a:t>
            </a:r>
            <a:r>
              <a:rPr lang="kk-KZ" sz="1100" dirty="0">
                <a:latin typeface="Times New Roman" panose="02020603050405020304" pitchFamily="18" charset="0"/>
                <a:cs typeface="Times New Roman" panose="02020603050405020304" pitchFamily="18" charset="0"/>
              </a:rPr>
              <a:t>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a:t>
            </a:r>
            <a:r>
              <a:rPr lang="ru-RU" sz="1100" dirty="0">
                <a:latin typeface="Times New Roman" panose="02020603050405020304" pitchFamily="18" charset="0"/>
                <a:cs typeface="Times New Roman" panose="02020603050405020304" pitchFamily="18" charset="0"/>
              </a:rPr>
              <a:t>айзағай </a:t>
            </a:r>
            <a:r>
              <a:rPr lang="kk-KZ" sz="1100" dirty="0">
                <a:latin typeface="Times New Roman" panose="02020603050405020304" pitchFamily="18" charset="0"/>
                <a:cs typeface="Times New Roman" panose="02020603050405020304" pitchFamily="18" charset="0"/>
              </a:rPr>
              <a:t>кезінде екпіні 15-20 </a:t>
            </a:r>
            <a:r>
              <a:rPr lang="ru-RU" sz="1100" dirty="0">
                <a:solidFill>
                  <a:srgbClr val="000000"/>
                </a:solidFill>
                <a:latin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18-20, күндіз 28-30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30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29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30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Өткінші жаңбыр,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a:t>
            </a:r>
            <a:r>
              <a:rPr lang="ru-RU" sz="1100" dirty="0">
                <a:latin typeface="Times New Roman" panose="02020603050405020304" pitchFamily="18" charset="0"/>
                <a:cs typeface="Times New Roman" panose="02020603050405020304" pitchFamily="18" charset="0"/>
              </a:rPr>
              <a:t>айзағай.</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Солтүстіқ-ш</a:t>
            </a:r>
            <a:r>
              <a:rPr lang="kk-KZ" sz="1100" dirty="0">
                <a:latin typeface="Times New Roman" panose="02020603050405020304" pitchFamily="18" charset="0"/>
                <a:cs typeface="Times New Roman" panose="02020603050405020304" pitchFamily="18" charset="0"/>
              </a:rPr>
              <a:t>ығыстан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a:t>
            </a:r>
            <a:r>
              <a:rPr lang="ru-RU" sz="1100" dirty="0">
                <a:latin typeface="Times New Roman" panose="02020603050405020304" pitchFamily="18" charset="0"/>
                <a:cs typeface="Times New Roman" panose="02020603050405020304" pitchFamily="18" charset="0"/>
              </a:rPr>
              <a:t>айзағай </a:t>
            </a:r>
            <a:r>
              <a:rPr lang="kk-KZ" sz="1100" dirty="0">
                <a:latin typeface="Times New Roman" panose="02020603050405020304" pitchFamily="18" charset="0"/>
                <a:cs typeface="Times New Roman" panose="02020603050405020304" pitchFamily="18" charset="0"/>
              </a:rPr>
              <a:t>кезінде екпіні 15-20</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16-18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29,</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30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16656</TotalTime>
  <Words>577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2655</cp:revision>
  <cp:lastPrinted>2022-05-31T05:49:59Z</cp:lastPrinted>
  <dcterms:created xsi:type="dcterms:W3CDTF">2018-03-27T06:03:00Z</dcterms:created>
  <dcterms:modified xsi:type="dcterms:W3CDTF">2022-07-28T06:25:10Z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