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951026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Бұлт</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көбейе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басталуы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err="1" smtClean="0">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10-12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53001" y="34290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541205"/>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13933</TotalTime>
  <Words>603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2306</cp:revision>
  <cp:lastPrinted>2021-07-01T03:56:27Z</cp:lastPrinted>
  <dcterms:created xsi:type="dcterms:W3CDTF">2018-03-27T06:03:00Z</dcterms:created>
  <dcterms:modified xsi:type="dcterms:W3CDTF">2022-07-28T09:15:22Z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