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3" d="100"/>
          <a:sy n="83" d="100"/>
        </p:scale>
        <p:origin x="72" y="7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4739536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№209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4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июля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9416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Шымкент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28 июля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40489208"/>
              </p:ext>
            </p:extLst>
          </p:nvPr>
        </p:nvGraphicFramePr>
        <p:xfrm>
          <a:off x="5045567" y="4035427"/>
          <a:ext cx="4663378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42624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1833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3961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2683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2999" y="85093"/>
            <a:ext cx="4824413" cy="18004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июля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r>
              <a:rPr lang="ru-RU" sz="13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indent="180975" algn="just"/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Переменная облачность, без осадков. Ветер северо-западный           8-13 м/с. Температура воздуха ночью 21-23, днем 35-37 тепла.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180975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30 июля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29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2021 г. по 09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30 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2022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северо-западный                  8-13 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воздуха 22-24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</a:p>
        </p:txBody>
      </p:sp>
      <p:sp>
        <p:nvSpPr>
          <p:cNvPr id="27" name="TextBox 13"/>
          <p:cNvSpPr txBox="1"/>
          <p:nvPr/>
        </p:nvSpPr>
        <p:spPr>
          <a:xfrm>
            <a:off x="5024438" y="1984159"/>
            <a:ext cx="4572032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29 июля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30 июля 2022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24438" y="3066158"/>
            <a:ext cx="4680169" cy="461665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587619"/>
            <a:ext cx="4824412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б/н</a:t>
            </a:r>
            <a:endParaRPr lang="kk-KZ" alt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1429" y="4511952"/>
            <a:ext cx="4298660" cy="988277"/>
            <a:chOff x="523874" y="4033039"/>
            <a:chExt cx="4298660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4" y="4239300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11/1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33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9916621"/>
              </p:ext>
            </p:extLst>
          </p:nvPr>
        </p:nvGraphicFramePr>
        <p:xfrm>
          <a:off x="5181924" y="5401621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/>
                <a:gridCol w="2017888"/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135836" y="682970"/>
            <a:ext cx="2002471" cy="28809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06000"/>
              </a:lnSpc>
              <a:spcAft>
                <a:spcPts val="800"/>
              </a:spcAft>
            </a:pP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r>
              <a:rPr lang="ru-RU" sz="12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екомендации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отсутствуют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100" dirty="0"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12855</TotalTime>
  <Words>610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Ляззат Каскенова</cp:lastModifiedBy>
  <cp:revision>2284</cp:revision>
  <cp:lastPrinted>2021-07-01T03:56:27Z</cp:lastPrinted>
  <dcterms:created xsi:type="dcterms:W3CDTF">2018-03-27T06:03:00Z</dcterms:created>
  <dcterms:modified xsi:type="dcterms:W3CDTF">2022-07-28T09:21:07Z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